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17" r:id="rId2"/>
    <p:sldId id="334" r:id="rId3"/>
    <p:sldId id="275" r:id="rId4"/>
    <p:sldId id="335" r:id="rId5"/>
    <p:sldId id="336" r:id="rId6"/>
    <p:sldId id="337" r:id="rId7"/>
    <p:sldId id="331" r:id="rId8"/>
    <p:sldId id="338" r:id="rId9"/>
    <p:sldId id="339" r:id="rId10"/>
    <p:sldId id="332" r:id="rId11"/>
    <p:sldId id="333" r:id="rId12"/>
    <p:sldId id="340" r:id="rId13"/>
    <p:sldId id="341" r:id="rId14"/>
    <p:sldId id="330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FCC736-2EE1-0F23-1A5D-325BDD134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37358" r="19151" b="36982"/>
          <a:stretch/>
        </p:blipFill>
        <p:spPr>
          <a:xfrm>
            <a:off x="1" y="0"/>
            <a:ext cx="1944748" cy="603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>
          <a:xfrm>
            <a:off x="3389630" y="375920"/>
            <a:ext cx="5412105" cy="610616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Freeform 5"/>
          <p:cNvSpPr/>
          <p:nvPr/>
        </p:nvSpPr>
        <p:spPr>
          <a:xfrm>
            <a:off x="3883978" y="934403"/>
            <a:ext cx="4424045" cy="4989195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83978" y="3013183"/>
            <a:ext cx="442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的层叠结构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131838" y="4095115"/>
            <a:ext cx="1833796" cy="4006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LHP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硬件工作室</a:t>
            </a:r>
          </a:p>
        </p:txBody>
      </p:sp>
      <p:cxnSp>
        <p:nvCxnSpPr>
          <p:cNvPr id="50" name="直接连接符 49"/>
          <p:cNvCxnSpPr/>
          <p:nvPr/>
        </p:nvCxnSpPr>
        <p:spPr>
          <a:xfrm rot="16200000">
            <a:off x="116586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3172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5557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79420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6200000">
            <a:off x="1102614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00366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32751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51365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.PCB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E75680-D453-9B19-7F75-833486E9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3" y="1689975"/>
            <a:ext cx="8087414" cy="37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7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.PCB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六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074" name="Picture 2" descr="认识一下PCB打样中的过孔工艺-技术动态-jdbpcb.com">
            <a:extLst>
              <a:ext uri="{FF2B5EF4-FFF2-40B4-BE49-F238E27FC236}">
                <a16:creationId xmlns:a16="http://schemas.microsoft.com/office/drawing/2014/main" id="{9E7AEDAD-CCC5-6DD8-1B93-CF1FF158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497698"/>
            <a:ext cx="11381306" cy="35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9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好多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CDD9E9-161E-5C1A-43F8-482199A8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63" y="967165"/>
            <a:ext cx="2152381" cy="562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86F214-ADF7-68B3-D72A-64EA4A2F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64" y="0"/>
            <a:ext cx="6310222" cy="44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53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587456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为什么没有三、五、七。。。。。层板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D71D1D-334D-18F6-439D-4D913A7C0260}"/>
              </a:ext>
            </a:extLst>
          </p:cNvPr>
          <p:cNvSpPr txBox="1"/>
          <p:nvPr/>
        </p:nvSpPr>
        <p:spPr>
          <a:xfrm>
            <a:off x="731520" y="1399630"/>
            <a:ext cx="107289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相同的过程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它可以在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PCB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工厂制造。一般情况下，四层板芯两侧压一铜箔，三层板芯一侧压一铜箔。就工艺流程而言，有必要进行冲压。</a:t>
            </a:r>
          </a:p>
          <a:p>
            <a:pPr algn="l"/>
            <a:b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相同价格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两种工艺成本的差异在于，四层板材多了一层铜箔和粘合层，成本差异不大。板材厂报价时，一般以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3-4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层的报价为一个等级，报价以偶数定义（当然不止多层）。例如，如果你设计了五层板，对方会按照六层板的价格报价，即你设计了三层板的价格，价格与你设计的四层板的价格相同。</a:t>
            </a:r>
          </a:p>
          <a:p>
            <a:pPr algn="l"/>
            <a:b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过程稳定性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PCB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工艺中，四层板比三层板更容易控制。主要在对称性方面，四层板的翘曲度可控制在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0.7%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以下（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ipc600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标准）。然而，当三层板的尺寸较大时，翘曲将超过该标准，这将影响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SMT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贴片和整个产品的可靠性。因此，普通设计师不设计奇数层板，即使奇数层实现了功能，也将设计为伪偶数层，即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层设计为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6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层，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7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层设计为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8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层。</a:t>
            </a:r>
          </a:p>
        </p:txBody>
      </p:sp>
    </p:spTree>
    <p:extLst>
      <p:ext uri="{BB962C8B-B14F-4D97-AF65-F5344CB8AC3E}">
        <p14:creationId xmlns:p14="http://schemas.microsoft.com/office/powerpoint/2010/main" val="388427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969A3C-3E2C-F82F-6006-25E0C36D0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3" y="168568"/>
            <a:ext cx="6146801" cy="20348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BB587A-A9F1-FD7A-8A25-7B80DE641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37" y="2203370"/>
            <a:ext cx="2604717" cy="3545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B130F1-64BC-16E0-EA57-EF32F735419F}"/>
              </a:ext>
            </a:extLst>
          </p:cNvPr>
          <p:cNvSpPr txBox="1"/>
          <p:nvPr/>
        </p:nvSpPr>
        <p:spPr>
          <a:xfrm>
            <a:off x="4073144" y="3279415"/>
            <a:ext cx="554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制    作：杜工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公众号：</a:t>
            </a:r>
            <a:r>
              <a:rPr lang="en-US" altLang="zh-CN" sz="2400" dirty="0"/>
              <a:t>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B       </a:t>
            </a:r>
            <a:r>
              <a:rPr lang="zh-CN" altLang="en-US" sz="2400" dirty="0"/>
              <a:t>站：</a:t>
            </a:r>
            <a:r>
              <a:rPr lang="en-US" altLang="zh-CN" sz="2400" dirty="0"/>
              <a:t> 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1.PCB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85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1.PCB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5F1463-9FA3-2163-4314-52AD321C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719"/>
            <a:ext cx="3556537" cy="3436771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12AB612E-CF43-39A9-3ABA-C6240E3A1C80}"/>
              </a:ext>
            </a:extLst>
          </p:cNvPr>
          <p:cNvSpPr/>
          <p:nvPr/>
        </p:nvSpPr>
        <p:spPr>
          <a:xfrm>
            <a:off x="3906569" y="2638697"/>
            <a:ext cx="1027612" cy="6357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2AFEB4-7110-9146-839E-FE598256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186" y="1021080"/>
            <a:ext cx="5517047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1.PCB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A56683-B651-04F8-9724-A3F278281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98" y="1602606"/>
            <a:ext cx="5172636" cy="3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1.PCB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379DE8-5FA0-8CA9-0DE3-475AC256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1548312"/>
            <a:ext cx="5025592" cy="37613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9B937D-AF1C-E4EE-F459-C4887910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60" y="2059973"/>
            <a:ext cx="5965040" cy="27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1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1.PCB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784771-0187-8AA6-C500-AFF5C50A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30" y="1924593"/>
            <a:ext cx="4512276" cy="33121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81963C-6A7F-6B72-C30C-1670687F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32" y="1924593"/>
            <a:ext cx="4619445" cy="33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0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.PCB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6" name="Picture 2" descr="天线过孔问题 - 立创社区">
            <a:extLst>
              <a:ext uri="{FF2B5EF4-FFF2-40B4-BE49-F238E27FC236}">
                <a16:creationId xmlns:a16="http://schemas.microsoft.com/office/drawing/2014/main" id="{4D205164-B777-A70A-026E-42318BE2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93" y="2339619"/>
            <a:ext cx="4354694" cy="121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CB芯片散热焊盘设计以及过孔数量、大小、厚度影响-电子工坊">
            <a:extLst>
              <a:ext uri="{FF2B5EF4-FFF2-40B4-BE49-F238E27FC236}">
                <a16:creationId xmlns:a16="http://schemas.microsoft.com/office/drawing/2014/main" id="{DA8D4A88-99C9-79D3-0160-6251AECB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89" y="1491846"/>
            <a:ext cx="5064434" cy="29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75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.PCB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F3B428-2BE1-C972-BD82-9F3E7FBF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81" y="1642369"/>
            <a:ext cx="4116963" cy="33040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2E5E00-7D0D-DA0E-589F-6298F6B1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858" y="1530432"/>
            <a:ext cx="4180864" cy="35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4245" y="567055"/>
            <a:ext cx="1964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.PCB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层板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92125" y="554355"/>
            <a:ext cx="375285" cy="42418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D9497-EBFD-9272-4467-DDB0090A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6" y="1706881"/>
            <a:ext cx="4464678" cy="3676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A903A8-4AB6-3BC7-D633-751840D8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53" y="1817776"/>
            <a:ext cx="4121901" cy="356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243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FiNWU5MDZkOTdhOTkwZmU2NDUwMzRjY2M4ZTJjMz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330</Words>
  <Application>Microsoft Office PowerPoint</Application>
  <PresentationFormat>宽屏</PresentationFormat>
  <Paragraphs>27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-apple-system</vt:lpstr>
      <vt:lpstr>微软雅黑</vt:lpstr>
      <vt:lpstr>Calibri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豪 杜</cp:lastModifiedBy>
  <cp:revision>24</cp:revision>
  <dcterms:created xsi:type="dcterms:W3CDTF">2020-03-17T08:32:00Z</dcterms:created>
  <dcterms:modified xsi:type="dcterms:W3CDTF">2023-11-22T11:16:14Z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0130315E8E2844829D4F8A3BB1C645E7_11</vt:lpwstr>
  </property>
  <property fmtid="{D5CDD505-2E9C-101B-9397-08002B2CF9AE}" pid="4" name="KSOTemplateUUID">
    <vt:lpwstr>v1.0_mb_lj98kJql+mpT0tIR6krX/Q==</vt:lpwstr>
  </property>
</Properties>
</file>